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81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DCBBA-0C14-4ED0-8E53-1F69EF765753}" type="datetimeFigureOut">
              <a:rPr lang="uk-UA" smtClean="0"/>
              <a:t>16.01.2015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C869C-3C50-45DC-AC08-00B5BD75329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9DB7-E1F0-49EE-AE09-F5297290EE30}" type="datetimeFigureOut">
              <a:rPr lang="uk-UA" smtClean="0"/>
              <a:pPr/>
              <a:t>16.01.2015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2CD7-DC5F-4E26-945F-88E186618C8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Международные и региональные разрывы в уровнях экономики</a:t>
            </a:r>
            <a:endParaRPr lang="uk-UA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92888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Научно-методологический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семинар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«НАУКА И ВЫСШЕЕ ОБРАЗОВАНИЕ: ПРОБЛЕМЫ ВЗАИМОСВЯЗИ И ВЫЗОВЫ СОВРЕМЕННОЙ МОДЕРНИЗАЦИИ»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73325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ст. преподаватель кафедры маркетинга </a:t>
            </a:r>
            <a:r>
              <a:rPr lang="ru-RU" b="1" i="1" dirty="0" smtClean="0"/>
              <a:t>ВУЗУ </a:t>
            </a:r>
            <a:r>
              <a:rPr lang="ru-RU" b="1" i="1" dirty="0" smtClean="0"/>
              <a:t>«ПУЭТ» Иванникова Марина Николаевна </a:t>
            </a:r>
            <a:endParaRPr lang="uk-UA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8604"/>
            <a:ext cx="9143999" cy="557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1547"/>
            <a:ext cx="914399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8604"/>
            <a:ext cx="9143999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2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21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35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3999" cy="557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492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35</Words>
  <Application>Microsoft Office PowerPoint</Application>
  <PresentationFormat>Экран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Международные и региональные разрывы в уровнях экономики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grugor59 Григоришина С I</dc:creator>
  <cp:lastModifiedBy>kavaeva2</cp:lastModifiedBy>
  <cp:revision>21</cp:revision>
  <dcterms:created xsi:type="dcterms:W3CDTF">2015-01-15T11:21:00Z</dcterms:created>
  <dcterms:modified xsi:type="dcterms:W3CDTF">2015-01-16T11:08:05Z</dcterms:modified>
</cp:coreProperties>
</file>